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236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8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54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866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04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7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2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38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9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6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29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E9B3-47A7-4EDF-86E7-C4D85E8985F7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C2E1-3BC3-4B6B-83C1-B56AD3A51D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80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jpe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.png"/><Relationship Id="rId2" Type="http://schemas.openxmlformats.org/officeDocument/2006/relationships/audio" Target="../media/media1.wav"/><Relationship Id="rId16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5.jpe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microsoft.com/office/2007/relationships/media" Target="../media/media12.wav"/><Relationship Id="rId18" Type="http://schemas.openxmlformats.org/officeDocument/2006/relationships/image" Target="../media/image8.png"/><Relationship Id="rId26" Type="http://schemas.openxmlformats.org/officeDocument/2006/relationships/image" Target="../media/image6.png"/><Relationship Id="rId3" Type="http://schemas.microsoft.com/office/2007/relationships/media" Target="../media/media7.wav"/><Relationship Id="rId21" Type="http://schemas.openxmlformats.org/officeDocument/2006/relationships/image" Target="../media/image11.png"/><Relationship Id="rId7" Type="http://schemas.microsoft.com/office/2007/relationships/media" Target="../media/media9.wav"/><Relationship Id="rId12" Type="http://schemas.openxmlformats.org/officeDocument/2006/relationships/audio" Target="../media/media11.wav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.png"/><Relationship Id="rId2" Type="http://schemas.openxmlformats.org/officeDocument/2006/relationships/audio" Target="../media/media6.wav"/><Relationship Id="rId16" Type="http://schemas.openxmlformats.org/officeDocument/2006/relationships/audio" Target="../media/media13.wav"/><Relationship Id="rId20" Type="http://schemas.openxmlformats.org/officeDocument/2006/relationships/image" Target="../media/image10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media" Target="../media/media11.wav"/><Relationship Id="rId24" Type="http://schemas.openxmlformats.org/officeDocument/2006/relationships/image" Target="../media/image14.png"/><Relationship Id="rId5" Type="http://schemas.microsoft.com/office/2007/relationships/media" Target="../media/media8.wav"/><Relationship Id="rId15" Type="http://schemas.microsoft.com/office/2007/relationships/media" Target="../media/media13.wav"/><Relationship Id="rId23" Type="http://schemas.openxmlformats.org/officeDocument/2006/relationships/image" Target="../media/image13.png"/><Relationship Id="rId10" Type="http://schemas.openxmlformats.org/officeDocument/2006/relationships/audio" Target="../media/media10.wav"/><Relationship Id="rId19" Type="http://schemas.openxmlformats.org/officeDocument/2006/relationships/image" Target="../media/image9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audio" Target="../media/media12.wav"/><Relationship Id="rId2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microsoft.com/office/2007/relationships/media" Target="../media/media20.wav"/><Relationship Id="rId18" Type="http://schemas.openxmlformats.org/officeDocument/2006/relationships/audio" Target="../media/media22.wav"/><Relationship Id="rId26" Type="http://schemas.openxmlformats.org/officeDocument/2006/relationships/image" Target="../media/image20.gif"/><Relationship Id="rId3" Type="http://schemas.microsoft.com/office/2007/relationships/media" Target="../media/media15.wav"/><Relationship Id="rId21" Type="http://schemas.openxmlformats.org/officeDocument/2006/relationships/slideLayout" Target="../slideLayouts/slideLayout2.xml"/><Relationship Id="rId7" Type="http://schemas.microsoft.com/office/2007/relationships/media" Target="../media/media17.wav"/><Relationship Id="rId12" Type="http://schemas.openxmlformats.org/officeDocument/2006/relationships/audio" Target="../media/media19.wav"/><Relationship Id="rId17" Type="http://schemas.microsoft.com/office/2007/relationships/media" Target="../media/media22.wav"/><Relationship Id="rId25" Type="http://schemas.openxmlformats.org/officeDocument/2006/relationships/image" Target="../media/image19.png"/><Relationship Id="rId2" Type="http://schemas.openxmlformats.org/officeDocument/2006/relationships/audio" Target="../media/media14.wav"/><Relationship Id="rId16" Type="http://schemas.openxmlformats.org/officeDocument/2006/relationships/audio" Target="../media/media21.wav"/><Relationship Id="rId20" Type="http://schemas.openxmlformats.org/officeDocument/2006/relationships/audio" Target="../media/media23.wav"/><Relationship Id="rId29" Type="http://schemas.openxmlformats.org/officeDocument/2006/relationships/image" Target="../media/image23.png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microsoft.com/office/2007/relationships/media" Target="../media/media19.wav"/><Relationship Id="rId24" Type="http://schemas.openxmlformats.org/officeDocument/2006/relationships/image" Target="../media/image18.png"/><Relationship Id="rId5" Type="http://schemas.microsoft.com/office/2007/relationships/media" Target="../media/media16.wav"/><Relationship Id="rId15" Type="http://schemas.microsoft.com/office/2007/relationships/media" Target="../media/media21.wav"/><Relationship Id="rId23" Type="http://schemas.openxmlformats.org/officeDocument/2006/relationships/image" Target="../media/image17.png"/><Relationship Id="rId28" Type="http://schemas.openxmlformats.org/officeDocument/2006/relationships/image" Target="../media/image22.jpeg"/><Relationship Id="rId10" Type="http://schemas.openxmlformats.org/officeDocument/2006/relationships/audio" Target="../media/media18.wav"/><Relationship Id="rId19" Type="http://schemas.microsoft.com/office/2007/relationships/media" Target="../media/media23.wav"/><Relationship Id="rId31" Type="http://schemas.openxmlformats.org/officeDocument/2006/relationships/image" Target="../media/image6.png"/><Relationship Id="rId4" Type="http://schemas.openxmlformats.org/officeDocument/2006/relationships/audio" Target="../media/media15.wav"/><Relationship Id="rId9" Type="http://schemas.microsoft.com/office/2007/relationships/media" Target="../media/media18.wav"/><Relationship Id="rId14" Type="http://schemas.openxmlformats.org/officeDocument/2006/relationships/audio" Target="../media/media20.wav"/><Relationship Id="rId22" Type="http://schemas.openxmlformats.org/officeDocument/2006/relationships/image" Target="../media/image16.jpeg"/><Relationship Id="rId27" Type="http://schemas.openxmlformats.org/officeDocument/2006/relationships/image" Target="../media/image21.jpe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microsoft.com/office/2007/relationships/media" Target="../media/media30.wav"/><Relationship Id="rId18" Type="http://schemas.openxmlformats.org/officeDocument/2006/relationships/image" Target="../media/image27.gif"/><Relationship Id="rId3" Type="http://schemas.microsoft.com/office/2007/relationships/media" Target="../media/media25.wav"/><Relationship Id="rId21" Type="http://schemas.openxmlformats.org/officeDocument/2006/relationships/image" Target="../media/image30.png"/><Relationship Id="rId7" Type="http://schemas.microsoft.com/office/2007/relationships/media" Target="../media/media27.wav"/><Relationship Id="rId12" Type="http://schemas.openxmlformats.org/officeDocument/2006/relationships/audio" Target="../media/media29.wav"/><Relationship Id="rId17" Type="http://schemas.openxmlformats.org/officeDocument/2006/relationships/image" Target="../media/image26.jpeg"/><Relationship Id="rId2" Type="http://schemas.openxmlformats.org/officeDocument/2006/relationships/audio" Target="../media/media24.wav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11" Type="http://schemas.microsoft.com/office/2007/relationships/media" Target="../media/media29.wav"/><Relationship Id="rId5" Type="http://schemas.microsoft.com/office/2007/relationships/media" Target="../media/media26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10" Type="http://schemas.openxmlformats.org/officeDocument/2006/relationships/audio" Target="../media/media28.wav"/><Relationship Id="rId19" Type="http://schemas.openxmlformats.org/officeDocument/2006/relationships/image" Target="../media/image28.jpeg"/><Relationship Id="rId4" Type="http://schemas.openxmlformats.org/officeDocument/2006/relationships/audio" Target="../media/media25.wav"/><Relationship Id="rId9" Type="http://schemas.microsoft.com/office/2007/relationships/media" Target="../media/media28.wav"/><Relationship Id="rId14" Type="http://schemas.openxmlformats.org/officeDocument/2006/relationships/audio" Target="../media/media30.wav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openxmlformats.org/officeDocument/2006/relationships/image" Target="../media/image6.png"/><Relationship Id="rId3" Type="http://schemas.microsoft.com/office/2007/relationships/media" Target="../media/media32.wav"/><Relationship Id="rId7" Type="http://schemas.microsoft.com/office/2007/relationships/media" Target="../media/media34.wav"/><Relationship Id="rId12" Type="http://schemas.openxmlformats.org/officeDocument/2006/relationships/image" Target="../media/image33.png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openxmlformats.org/officeDocument/2006/relationships/image" Target="../media/image32.png"/><Relationship Id="rId5" Type="http://schemas.microsoft.com/office/2007/relationships/media" Target="../media/media33.wav"/><Relationship Id="rId10" Type="http://schemas.openxmlformats.org/officeDocument/2006/relationships/image" Target="../media/image31.jpeg"/><Relationship Id="rId4" Type="http://schemas.openxmlformats.org/officeDocument/2006/relationships/audio" Target="../media/media32.wav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14904"/>
            <a:ext cx="6400800" cy="1752600"/>
          </a:xfrm>
        </p:spPr>
        <p:txBody>
          <a:bodyPr/>
          <a:lstStyle/>
          <a:p>
            <a:r>
              <a:rPr lang="fr-CA" b="1" dirty="0" err="1" smtClean="0"/>
              <a:t>Vocabulary</a:t>
            </a:r>
            <a:endParaRPr lang="fr-CA" b="1" dirty="0"/>
          </a:p>
        </p:txBody>
      </p:sp>
      <p:pic>
        <p:nvPicPr>
          <p:cNvPr id="1026" name="Picture 2" descr="F:\Module Grocery Shopping\clipart\groceries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09" y="2852936"/>
            <a:ext cx="55530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11560" y="971904"/>
            <a:ext cx="8229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Food</a:t>
            </a:r>
            <a:endParaRPr lang="fr-CA" sz="5400" dirty="0">
              <a:solidFill>
                <a:schemeClr val="accent6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836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873932" y="2204864"/>
            <a:ext cx="7416824" cy="1584176"/>
            <a:chOff x="0" y="0"/>
            <a:chExt cx="6593305" cy="1299410"/>
          </a:xfrm>
        </p:grpSpPr>
        <p:pic>
          <p:nvPicPr>
            <p:cNvPr id="5" name="Image 4" descr="F:\Module Grocery Shopping\clipart\orange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473" y="24063"/>
              <a:ext cx="1540042" cy="1251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 descr="F:\Module Grocery Shopping\clipart\grapes.jpe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210" y="0"/>
              <a:ext cx="1179095" cy="129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F:\Module Grocery Shopping\clipart\bananas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358" y="24063"/>
              <a:ext cx="1443789" cy="1251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F:\Module Grocery Shopping\clipart\apple.jpe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126"/>
              <a:ext cx="1179094" cy="1251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Fruit</a:t>
            </a:r>
            <a:endParaRPr lang="fr-CA" sz="5400" dirty="0">
              <a:solidFill>
                <a:schemeClr val="accent6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401496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err="1" smtClean="0">
                <a:latin typeface="Comic Sans MS" pitchFamily="66" charset="0"/>
              </a:rPr>
              <a:t>apple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39752" y="3994634"/>
            <a:ext cx="191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bananas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92323" y="398810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oranges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92280" y="39946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err="1" smtClean="0">
                <a:latin typeface="Comic Sans MS" pitchFamily="66" charset="0"/>
              </a:rPr>
              <a:t>grapes</a:t>
            </a:r>
            <a:endParaRPr lang="fr-CA" sz="3600" dirty="0">
              <a:latin typeface="Comic Sans MS" pitchFamily="66" charset="0"/>
            </a:endParaRPr>
          </a:p>
        </p:txBody>
      </p:sp>
      <p:pic>
        <p:nvPicPr>
          <p:cNvPr id="1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36096" y="764704"/>
            <a:ext cx="311125" cy="311125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4237" y="4724110"/>
            <a:ext cx="288032" cy="288032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3849" y="4600990"/>
            <a:ext cx="349886" cy="349886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47784" y="4649060"/>
            <a:ext cx="346015" cy="346015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28719" y="4600991"/>
            <a:ext cx="267136" cy="2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3728" y="1600200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apples</a:t>
            </a:r>
            <a:r>
              <a:rPr lang="fr-CA" dirty="0" smtClean="0"/>
              <a:t>?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bananas?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err="1" smtClean="0"/>
              <a:t>Does</a:t>
            </a:r>
            <a:r>
              <a:rPr lang="fr-CA" dirty="0" smtClean="0"/>
              <a:t> Sarah </a:t>
            </a:r>
            <a:r>
              <a:rPr lang="fr-CA" dirty="0" err="1" smtClean="0"/>
              <a:t>like</a:t>
            </a:r>
            <a:r>
              <a:rPr lang="fr-CA" dirty="0" smtClean="0"/>
              <a:t> oranges?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err="1" smtClean="0"/>
              <a:t>Does</a:t>
            </a:r>
            <a:r>
              <a:rPr lang="fr-CA" dirty="0" smtClean="0"/>
              <a:t> Charles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grapes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Fruit</a:t>
            </a:r>
            <a:endParaRPr lang="fr-CA" sz="5400" dirty="0">
              <a:solidFill>
                <a:schemeClr val="accent6">
                  <a:lumMod val="20000"/>
                  <a:lumOff val="8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F:\Module Grocery Shopping\clipart\oran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87" y="1556792"/>
            <a:ext cx="1732397" cy="15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F:\Module Grocery Shopping\clipart\grap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4503"/>
            <a:ext cx="132636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F:\Module Grocery Shopping\clipart\banan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6" y="3429000"/>
            <a:ext cx="1624122" cy="15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F:\Module Grocery Shopping\clipart\appl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1" y="1700808"/>
            <a:ext cx="1326366" cy="1525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6191912" y="3429000"/>
            <a:ext cx="2736304" cy="3281989"/>
            <a:chOff x="6084168" y="3429000"/>
            <a:chExt cx="2736304" cy="3281989"/>
          </a:xfrm>
        </p:grpSpPr>
        <p:grpSp>
          <p:nvGrpSpPr>
            <p:cNvPr id="10" name="Groupe 9"/>
            <p:cNvGrpSpPr/>
            <p:nvPr/>
          </p:nvGrpSpPr>
          <p:grpSpPr>
            <a:xfrm>
              <a:off x="6084168" y="3429000"/>
              <a:ext cx="2736304" cy="3281989"/>
              <a:chOff x="6084168" y="3429000"/>
              <a:chExt cx="2736304" cy="3281989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6084168" y="3429000"/>
                <a:ext cx="2736304" cy="1728192"/>
              </a:xfrm>
              <a:prstGeom prst="wedgeRoundRectCallout">
                <a:avLst>
                  <a:gd name="adj1" fmla="val 2472"/>
                  <a:gd name="adj2" fmla="val 7256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2" name="Picture 2" descr="Image result for stick person 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7268" y="5229200"/>
                <a:ext cx="635052" cy="1481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536573" y="3816042"/>
              <a:ext cx="20469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CA" sz="2800" dirty="0" err="1">
                  <a:solidFill>
                    <a:schemeClr val="tx2">
                      <a:lumMod val="75000"/>
                    </a:schemeClr>
                  </a:solidFill>
                </a:rPr>
                <a:t>Yes</a:t>
              </a:r>
              <a:r>
                <a:rPr lang="fr-CA" sz="2800" dirty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fr-CA" sz="2800" dirty="0" err="1">
                  <a:solidFill>
                    <a:schemeClr val="tx2">
                      <a:lumMod val="75000"/>
                    </a:schemeClr>
                  </a:solidFill>
                </a:rPr>
                <a:t>he</a:t>
              </a:r>
              <a:r>
                <a:rPr lang="fr-CA" sz="28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A" sz="2800" dirty="0" err="1">
                  <a:solidFill>
                    <a:schemeClr val="tx2">
                      <a:lumMod val="75000"/>
                    </a:schemeClr>
                  </a:solidFill>
                </a:rPr>
                <a:t>likes</a:t>
              </a:r>
              <a:r>
                <a:rPr lang="fr-CA" sz="28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A" sz="2800" dirty="0" err="1">
                  <a:solidFill>
                    <a:schemeClr val="tx2">
                      <a:lumMod val="75000"/>
                    </a:schemeClr>
                  </a:solidFill>
                </a:rPr>
                <a:t>grapes</a:t>
              </a:r>
              <a:r>
                <a:rPr lang="fr-CA" sz="2800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fr-CA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2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Vegetables</a:t>
            </a:r>
            <a:endParaRPr lang="fr-CA" sz="5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F:\Module Grocery Shopping\clipart\potat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" y="4774976"/>
            <a:ext cx="1684303" cy="8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F:\Module Grocery Shopping\clipart\carro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36" y="1420552"/>
            <a:ext cx="745906" cy="149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F:\Module Grocery Shopping\clipart\broccoli-c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554" y="1798172"/>
            <a:ext cx="1323206" cy="96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F:\Module Grocery Shopping\clipart\corn-clipart-corn8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4902"/>
            <a:ext cx="1010582" cy="13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F:\Module Grocery Shopping\clipart\lettuce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1684202" cy="1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F:\Module Grocery Shopping\clipart\tomato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74" y="5039741"/>
            <a:ext cx="1203002" cy="120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F:\Module Grocery Shopping\clipart\sala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6" y="3284984"/>
            <a:ext cx="2117283" cy="134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1340561" y="1956235"/>
            <a:ext cx="102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00B050"/>
                </a:solidFill>
              </a:rPr>
              <a:t>corn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7650" y="2420888"/>
            <a:ext cx="166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broccoli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65771" y="1515055"/>
            <a:ext cx="1308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carrot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87728" y="3910371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salad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17030" y="3429000"/>
            <a:ext cx="148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lettuce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08959" y="503974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potato</a:t>
            </a:r>
            <a:endParaRPr lang="fr-CA" sz="3600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978738" y="5317909"/>
            <a:ext cx="155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00B050"/>
                </a:solidFill>
              </a:rPr>
              <a:t>tomato</a:t>
            </a:r>
            <a:endParaRPr lang="fr-CA" sz="3600" dirty="0">
              <a:solidFill>
                <a:srgbClr val="00B050"/>
              </a:solidFill>
            </a:endParaRPr>
          </a:p>
        </p:txBody>
      </p:sp>
      <p:pic>
        <p:nvPicPr>
          <p:cNvPr id="21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00132" y="692696"/>
            <a:ext cx="343347" cy="343347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99486" y="2238534"/>
            <a:ext cx="284548" cy="284548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74995" y="2668485"/>
            <a:ext cx="243682" cy="243682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35843" y="1775514"/>
            <a:ext cx="299284" cy="299284"/>
          </a:xfrm>
          <a:prstGeom prst="rect">
            <a:avLst/>
          </a:prstGeom>
        </p:spPr>
      </p:pic>
      <p:pic>
        <p:nvPicPr>
          <p:cNvPr id="25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73349" y="3587969"/>
            <a:ext cx="322402" cy="322402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87290" y="4118996"/>
            <a:ext cx="313935" cy="313935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80246" y="5317909"/>
            <a:ext cx="323166" cy="323166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38250" y="5526578"/>
            <a:ext cx="288679" cy="2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0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Meat</a:t>
            </a:r>
            <a:endParaRPr lang="fr-CA" sz="5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age 4" descr="F:\Module Grocery Shopping\clipart\pork.jpg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740102"/>
            <a:ext cx="1795780" cy="8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:\Module Grocery Shopping\clipart\fish.pn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9" y="1600323"/>
            <a:ext cx="1817370" cy="88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F:\Module Grocery Shopping\clipart\chichen.pn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5" y="1500707"/>
            <a:ext cx="1523365" cy="105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F:\Module Grocery Shopping\clipart\beef.jp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69" y="1505315"/>
            <a:ext cx="1654175" cy="8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F:\Module Grocery Shopping\clipart\beans.gif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44" y="4158362"/>
            <a:ext cx="859790" cy="139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:\Module Grocery Shopping\clipart\pizza 2.jpeg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66" y="3705683"/>
            <a:ext cx="2024380" cy="126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F:\Module Grocery Shopping\clipart\hot dog.jpg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7" y="5308875"/>
            <a:ext cx="1545590" cy="101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F:\Module Grocery Shopping\clipart\ham-sandwich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86" y="3744560"/>
            <a:ext cx="1741170" cy="84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F:\Module Grocery Shopping\clipart\hamburger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1" y="3581365"/>
            <a:ext cx="1240790" cy="10661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7917722" y="3581365"/>
            <a:ext cx="1111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C00000"/>
                </a:solidFill>
              </a:rPr>
              <a:t>pizza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70161" y="559719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C00000"/>
                </a:solidFill>
              </a:rPr>
              <a:t>beans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4086" y="4592920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C00000"/>
                </a:solidFill>
              </a:rPr>
              <a:t>sandwich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54135" y="5491486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>
                <a:solidFill>
                  <a:srgbClr val="C00000"/>
                </a:solidFill>
              </a:rPr>
              <a:t>h</a:t>
            </a:r>
            <a:r>
              <a:rPr lang="fr-CA" sz="3600" dirty="0" smtClean="0">
                <a:solidFill>
                  <a:srgbClr val="C00000"/>
                </a:solidFill>
              </a:rPr>
              <a:t>ot dog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7327" y="4662545"/>
            <a:ext cx="225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C00000"/>
                </a:solidFill>
              </a:rPr>
              <a:t>hamburger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89901" y="2481068"/>
            <a:ext cx="159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C00000"/>
                </a:solidFill>
              </a:rPr>
              <a:t>chicken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94472" y="2564260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C00000"/>
                </a:solidFill>
              </a:rPr>
              <a:t>fish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67052" y="2564260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C00000"/>
                </a:solidFill>
              </a:rPr>
              <a:t>pork</a:t>
            </a:r>
            <a:endParaRPr lang="fr-CA" sz="3600" dirty="0">
              <a:solidFill>
                <a:srgbClr val="C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37360" y="2475708"/>
            <a:ext cx="1022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rgbClr val="C00000"/>
                </a:solidFill>
              </a:rPr>
              <a:t>beef</a:t>
            </a:r>
            <a:endParaRPr lang="fr-CA" sz="3600" dirty="0">
              <a:solidFill>
                <a:srgbClr val="C00000"/>
              </a:solidFill>
            </a:endParaRPr>
          </a:p>
        </p:txBody>
      </p:sp>
      <p:pic>
        <p:nvPicPr>
          <p:cNvPr id="2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17540" y="588466"/>
            <a:ext cx="487363" cy="487363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779952" y="2760015"/>
            <a:ext cx="254819" cy="254819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749193" y="2760014"/>
            <a:ext cx="254819" cy="254819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283962" y="2812409"/>
            <a:ext cx="254819" cy="254819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 flipH="1" flipV="1">
            <a:off x="8689872" y="2708920"/>
            <a:ext cx="174614" cy="174614"/>
          </a:xfrm>
          <a:prstGeom prst="rect">
            <a:avLst/>
          </a:prstGeom>
        </p:spPr>
      </p:pic>
      <p:pic>
        <p:nvPicPr>
          <p:cNvPr id="30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80634" y="5239251"/>
            <a:ext cx="248462" cy="248460"/>
          </a:xfrm>
          <a:prstGeom prst="rect">
            <a:avLst/>
          </a:prstGeom>
        </p:spPr>
      </p:pic>
      <p:pic>
        <p:nvPicPr>
          <p:cNvPr id="32" name="Son enregist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611604" y="5779800"/>
            <a:ext cx="281116" cy="281116"/>
          </a:xfrm>
          <a:prstGeom prst="rect">
            <a:avLst/>
          </a:prstGeom>
        </p:spPr>
      </p:pic>
      <p:pic>
        <p:nvPicPr>
          <p:cNvPr id="33" name="Son enregistré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84781" y="4680078"/>
            <a:ext cx="374752" cy="374752"/>
          </a:xfrm>
          <a:prstGeom prst="rect">
            <a:avLst/>
          </a:prstGeom>
        </p:spPr>
      </p:pic>
      <p:pic>
        <p:nvPicPr>
          <p:cNvPr id="34" name="Son enregistré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362595" y="4114447"/>
            <a:ext cx="314896" cy="314896"/>
          </a:xfrm>
          <a:prstGeom prst="rect">
            <a:avLst/>
          </a:prstGeom>
        </p:spPr>
      </p:pic>
      <p:pic>
        <p:nvPicPr>
          <p:cNvPr id="35" name="Son enregistré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088092" y="6301900"/>
            <a:ext cx="323280" cy="3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3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err="1" smtClean="0">
                <a:solidFill>
                  <a:schemeClr val="bg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Dairy</a:t>
            </a:r>
            <a:endParaRPr lang="fr-CA" sz="5400" dirty="0">
              <a:solidFill>
                <a:schemeClr val="bg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age 4" descr="F:\Module Grocery Shopping\clipart\cheese 2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0" y="1705293"/>
            <a:ext cx="1469390" cy="10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:\Module Grocery Shopping\clipart\yogurt 3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164590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F:\Module Grocery Shopping\clipart\butter 2.gif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862773"/>
            <a:ext cx="1393190" cy="88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ésultats de recherche d'images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6"/>
          <a:stretch/>
        </p:blipFill>
        <p:spPr bwMode="auto">
          <a:xfrm>
            <a:off x="3131840" y="1683589"/>
            <a:ext cx="1012190" cy="1719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3264426"/>
            <a:ext cx="140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yogurt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3379518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milk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61106" y="2770495"/>
            <a:ext cx="135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butter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27502" y="2618095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cheese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 12" descr="F:\Module Grocery Shopping\clipart\eggs. carton.jp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1" y="4581128"/>
            <a:ext cx="2350770" cy="1556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3203848" y="4849079"/>
            <a:ext cx="10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eggs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19" y="3690861"/>
            <a:ext cx="1192336" cy="25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763895" y="4948651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juice</a:t>
            </a:r>
            <a:endParaRPr lang="fr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38407" y="588466"/>
            <a:ext cx="487363" cy="487363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6714" y="3587591"/>
            <a:ext cx="274477" cy="274477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06787" y="3588058"/>
            <a:ext cx="243681" cy="243681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75708" y="2972056"/>
            <a:ext cx="292370" cy="29237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30787" y="2890345"/>
            <a:ext cx="323166" cy="323166"/>
          </a:xfrm>
          <a:prstGeom prst="rect">
            <a:avLst/>
          </a:prstGeom>
        </p:spPr>
      </p:pic>
      <p:pic>
        <p:nvPicPr>
          <p:cNvPr id="21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88345" y="5008047"/>
            <a:ext cx="293999" cy="293999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782598" y="5271816"/>
            <a:ext cx="27391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6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                                 Charles </a:t>
            </a:r>
            <a:r>
              <a:rPr lang="fr-CA" dirty="0" err="1" smtClean="0"/>
              <a:t>likes</a:t>
            </a:r>
            <a:r>
              <a:rPr lang="fr-CA" dirty="0" smtClean="0"/>
              <a:t> </a:t>
            </a:r>
            <a:r>
              <a:rPr lang="fr-CA" dirty="0" err="1" smtClean="0"/>
              <a:t>ice</a:t>
            </a:r>
            <a:r>
              <a:rPr lang="fr-CA" dirty="0" smtClean="0"/>
              <a:t> </a:t>
            </a:r>
            <a:r>
              <a:rPr lang="fr-CA" dirty="0" err="1" smtClean="0"/>
              <a:t>cream</a:t>
            </a:r>
            <a:r>
              <a:rPr lang="fr-CA" dirty="0" smtClean="0"/>
              <a:t>.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                    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ice</a:t>
            </a:r>
            <a:r>
              <a:rPr lang="fr-CA" dirty="0" smtClean="0"/>
              <a:t> </a:t>
            </a:r>
            <a:r>
              <a:rPr lang="fr-CA" dirty="0" err="1" smtClean="0"/>
              <a:t>cream</a:t>
            </a:r>
            <a:r>
              <a:rPr lang="fr-CA" dirty="0" smtClean="0"/>
              <a:t>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Sarah </a:t>
            </a:r>
            <a:r>
              <a:rPr lang="fr-CA" dirty="0" err="1" smtClean="0"/>
              <a:t>likes</a:t>
            </a:r>
            <a:r>
              <a:rPr lang="fr-CA" dirty="0" smtClean="0"/>
              <a:t> cake.  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cake?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     I </a:t>
            </a:r>
            <a:r>
              <a:rPr lang="fr-CA" dirty="0" err="1" smtClean="0"/>
              <a:t>like</a:t>
            </a:r>
            <a:r>
              <a:rPr lang="fr-CA" dirty="0" smtClean="0"/>
              <a:t> cookies. 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cookies?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Dessert</a:t>
            </a:r>
            <a:endParaRPr lang="fr-CA" sz="54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age 4" descr="F:\Module Grocery Shopping\clipart\cookies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5"/>
            <a:ext cx="1944216" cy="150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:\Module Grocery Shopping\clipart\slice-of-cake-with-green-frosting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24" y="3068960"/>
            <a:ext cx="158417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ésultats de recherche d'images pour « ice cream clipart »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8" r="-4625"/>
          <a:stretch/>
        </p:blipFill>
        <p:spPr bwMode="auto">
          <a:xfrm>
            <a:off x="1907704" y="772967"/>
            <a:ext cx="1584176" cy="2521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6562" y="692697"/>
            <a:ext cx="383132" cy="38313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24498" y="1953499"/>
            <a:ext cx="378688" cy="378688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55647" y="3556599"/>
            <a:ext cx="346424" cy="3464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2349" y="2030439"/>
            <a:ext cx="199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ice</a:t>
            </a:r>
            <a:r>
              <a:rPr lang="fr-C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CA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cream</a:t>
            </a:r>
            <a:endParaRPr lang="fr-CA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44674" y="3003667"/>
            <a:ext cx="10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92D050"/>
                </a:solidFill>
              </a:rPr>
              <a:t>cake</a:t>
            </a:r>
            <a:endParaRPr lang="fr-CA" sz="3600" dirty="0">
              <a:solidFill>
                <a:srgbClr val="92D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1893" y="5944657"/>
            <a:ext cx="158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rgbClr val="92D050"/>
                </a:solidFill>
              </a:rPr>
              <a:t>cookies</a:t>
            </a:r>
            <a:endParaRPr lang="fr-CA" sz="3600" dirty="0">
              <a:solidFill>
                <a:srgbClr val="92D050"/>
              </a:solidFill>
            </a:endParaRPr>
          </a:p>
        </p:txBody>
      </p:sp>
      <p:pic>
        <p:nvPicPr>
          <p:cNvPr id="14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48957" y="60241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Affichage à l'écran (4:3)</PresentationFormat>
  <Paragraphs>51</Paragraphs>
  <Slides>7</Slides>
  <Notes>0</Notes>
  <HiddenSlides>0</HiddenSlides>
  <MMClips>34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Vegetables</vt:lpstr>
      <vt:lpstr>Présentation PowerPoint</vt:lpstr>
      <vt:lpstr>Présentation PowerPoint</vt:lpstr>
      <vt:lpstr>Présentation PowerPoint</vt:lpstr>
    </vt:vector>
  </TitlesOfParts>
  <Company>CSPO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2016-10-05T13:59:40Z</dcterms:created>
  <dcterms:modified xsi:type="dcterms:W3CDTF">2016-10-05T14:01:06Z</dcterms:modified>
</cp:coreProperties>
</file>